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EMOTIONAL EMOJIS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438" y="1611600"/>
            <a:ext cx="7013175" cy="703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