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CBFFD68-358C-4751-A592-AC4D0AF75081}">
  <a:tblStyle styleId="{8CBFFD68-358C-4751-A592-AC4D0AF7508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d2b03e69f_0_0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d2b03e69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PERSEVERANCE &amp; PERSONAL BEST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767400"/>
            <a:ext cx="59811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0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</a:t>
            </a:r>
            <a:r>
              <a:rPr lang="en" sz="30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GOALS OF </a:t>
            </a:r>
            <a:r>
              <a:rPr lang="en" sz="30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PERSEVERANCE</a:t>
            </a:r>
            <a:endParaRPr sz="3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816813"/>
            <a:ext cx="59811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75000" y="2012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{8CBFFD68-358C-4751-A592-AC4D0AF75081}</a:tableStyleId>
              </a:tblPr>
              <a:tblGrid>
                <a:gridCol w="1756800"/>
                <a:gridCol w="4110600"/>
              </a:tblGrid>
              <a:tr h="215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My long-term goal is: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5115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1971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1031850" y="3333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{8CBFFD68-358C-4751-A592-AC4D0AF75081}</a:tableStyleId>
              </a:tblPr>
              <a:tblGrid>
                <a:gridCol w="5867400"/>
              </a:tblGrid>
              <a:tr h="2273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When I complete my goal, it will look like…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28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69" name="Google Shape;69;p14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 | PERSEVERANCE &amp; PERSONAL BEST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918150" y="691200"/>
            <a:ext cx="59811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0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GOALS OF PERSEVERANCE</a:t>
            </a:r>
            <a:endParaRPr sz="3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1766400" y="1292325"/>
            <a:ext cx="42846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Lato"/>
                <a:ea typeface="Lato"/>
                <a:cs typeface="Lato"/>
                <a:sym typeface="Lato"/>
              </a:rPr>
              <a:t>When I complete my goal, it will look like…</a:t>
            </a:r>
            <a:endParaRPr b="1" sz="17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72" name="Google Shape;72;p14"/>
          <p:cNvGraphicFramePr/>
          <p:nvPr/>
        </p:nvGraphicFramePr>
        <p:xfrm>
          <a:off x="609500" y="1738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{8CBFFD68-358C-4751-A592-AC4D0AF75081}</a:tableStyleId>
              </a:tblPr>
              <a:tblGrid>
                <a:gridCol w="1671425"/>
                <a:gridCol w="1671425"/>
                <a:gridCol w="1671425"/>
                <a:gridCol w="1671425"/>
              </a:tblGrid>
              <a:tr h="548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Short-Term Goal 1: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3F4B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What I’ll Need: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3F4B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What I Need To Do: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3F4B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VISUAL: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3F4B1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3F4B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3F4B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3F4B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3F4B1"/>
                    </a:solidFill>
                  </a:tcPr>
                </a:tc>
              </a:tr>
              <a:tr h="548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Short-Term Goal 2: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DF0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What I’ll Need: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DF0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What I Need To Do: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DF0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VISUAL: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DF0F4"/>
                    </a:solidFill>
                  </a:tcPr>
                </a:tc>
              </a:tr>
              <a:tr h="757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DF0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DF0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DF0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DF0F4"/>
                    </a:solidFill>
                  </a:tcPr>
                </a:tc>
              </a:tr>
              <a:tr h="548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Short-Term Goal 3: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B7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What I’ll Need: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B7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What I Need To Do: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B7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VISUAL: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B7DC"/>
                    </a:solidFill>
                  </a:tcPr>
                </a:tc>
              </a:tr>
              <a:tr h="794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B7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B7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B7D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B7DC"/>
                    </a:solidFill>
                  </a:tcPr>
                </a:tc>
              </a:tr>
              <a:tr h="548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Short-Term Goal 4: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99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What I’ll Need: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99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What I Need To Do: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99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VISUAL:</a:t>
                      </a:r>
                      <a:endParaRPr sz="12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99A"/>
                    </a:solidFill>
                  </a:tcPr>
                </a:tc>
              </a:tr>
              <a:tr h="831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99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99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99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E99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" name="Google Shape;73;p14"/>
          <p:cNvGraphicFramePr/>
          <p:nvPr/>
        </p:nvGraphicFramePr>
        <p:xfrm>
          <a:off x="609500" y="713960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{8CBFFD68-358C-4751-A592-AC4D0AF75081}</a:tableStyleId>
              </a:tblPr>
              <a:tblGrid>
                <a:gridCol w="3342850"/>
                <a:gridCol w="3342850"/>
              </a:tblGrid>
              <a:tr h="426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Long-Term Goal:</a:t>
                      </a:r>
                      <a:endParaRPr sz="1800"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3E3D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VISUAL</a:t>
                      </a:r>
                      <a:r>
                        <a:rPr lang="en" u="sng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:</a:t>
                      </a:r>
                      <a:endParaRPr u="sng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91425" marB="0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3E3DE"/>
                    </a:solidFill>
                  </a:tcPr>
                </a:tc>
              </a:tr>
              <a:tr h="1614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3E3D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3E3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