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HAVING A POSITIVE ATTITUDE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75200" y="767400"/>
            <a:ext cx="68220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POSITIVE THOUGHTS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6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smart.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 hard worker.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 good friend.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responsible.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dependable.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funny.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brave.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good at sports.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 great reader.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helpful.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great at math.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respectful.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liked.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kind.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artistic.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2023-11-28T21:38:24Z</dcterms:modified>
</cp:coreProperties>
</file>