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INTEGRITY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75200" y="767400"/>
            <a:ext cx="68220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QUOTES ABOUT INTEGRITY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2361025"/>
            <a:ext cx="5981100" cy="66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“Real integrity is doing the right thing, knowing that nobody’s going to know whether you did it or not.”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“Integrity is choosing your thoughts and actions based on values rather than personal gain.”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“Whoever is careless with the truth in small matters cannot be trusted with important matters.”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“The time is always right to do what is right.”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“Integrity is doing the right thing, even when no one is watching.”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“Wisdom is knowing the right path to take…integrity is taking it.”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“It is not what we profess in public, but where we walk and what we practice in secret that gives us integrity.”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“Being honest may not get you a lot of friends, but it’ll always get you the right ones.” 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