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4BA3729-EBA6-4720-B9C1-F822DCD60143}">
  <a:tblStyle styleId="{54BA3729-EBA6-4720-B9C1-F822DCD6014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RESPECT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689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SHOWING RESPECT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75000" y="191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{54BA3729-EBA6-4720-B9C1-F822DCD60143}</a:tableStyleId>
              </a:tblPr>
              <a:tblGrid>
                <a:gridCol w="2933700"/>
                <a:gridCol w="2933700"/>
              </a:tblGrid>
              <a:tr h="4103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Lato"/>
                          <a:ea typeface="Lato"/>
                          <a:cs typeface="Lato"/>
                          <a:sym typeface="Lato"/>
                        </a:rPr>
                        <a:t>How Can I Show Respect?</a:t>
                      </a:r>
                      <a:endParaRPr sz="2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124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Lato"/>
                          <a:ea typeface="Lato"/>
                          <a:cs typeface="Lato"/>
                          <a:sym typeface="Lato"/>
                        </a:rPr>
                        <a:t>At School</a:t>
                      </a:r>
                      <a:endParaRPr sz="2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24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At Home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8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In the Community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1875" y="2804082"/>
            <a:ext cx="1931675" cy="162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15775" l="0" r="0" t="0"/>
          <a:stretch/>
        </p:blipFill>
        <p:spPr>
          <a:xfrm>
            <a:off x="1513577" y="4937396"/>
            <a:ext cx="1901831" cy="162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69231" y="7248550"/>
            <a:ext cx="2516957" cy="15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