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7101" y="2916650"/>
            <a:ext cx="1585300" cy="12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 TO EMPATHY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65750" y="1756075"/>
            <a:ext cx="5981100" cy="55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1: Pay Attention!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What is your friend saying?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would you describe their body language?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2: Connect!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Make a personal connection to how your friend is feeling.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When have you experienced a similar feeling?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3: Imagine!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do you think your friend feels right now?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How would you feel if this were to happen to you?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4: Ask!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Ask your friend how they are feeling.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Step 5: Act!</a:t>
            </a:r>
            <a:endParaRPr b="1" sz="17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Listen attentively to your friend talk about their feelings.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238759" lvl="0" marL="3657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Use your words and actions to show your friend that you care.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78175" y="1707111"/>
            <a:ext cx="1585300" cy="1139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9237" y="4231949"/>
            <a:ext cx="1452044" cy="1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12049" y="7072150"/>
            <a:ext cx="2712291" cy="24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12050" y="5102750"/>
            <a:ext cx="1775925" cy="13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