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6 OR 9?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36988"/>
            <a:ext cx="6976521" cy="591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