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15C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THIRD - FIFTH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BEING RESPONSIBLE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CIRCLES OF RESPONSIBILITY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3" y="2033138"/>
            <a:ext cx="6939574" cy="689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