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BECOMING A GOOD FRIEND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HAND CUTOUT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788" y="1747338"/>
            <a:ext cx="6930470" cy="7533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