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E12FCF-6824-463F-A49F-4ACB14701F0E}">
  <a:tblStyle styleId="{1CE12FCF-6824-463F-A49F-4ACB14701F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11" Type="http://schemas.openxmlformats.org/officeDocument/2006/relationships/image" Target="../media/image6.png"/><Relationship Id="rId10" Type="http://schemas.openxmlformats.org/officeDocument/2006/relationships/image" Target="../media/image7.png"/><Relationship Id="rId9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KINDERGARTEN - SECOND GRADE </a:t>
            </a: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 BEING RESPONSIBLE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918150" y="799700"/>
            <a:ext cx="598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RESPONSIBILITIES AND CONSEQUENCES POSTER</a:t>
            </a:r>
            <a:endParaRPr sz="410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59" name="Google Shape;59;p13"/>
          <p:cNvGraphicFramePr/>
          <p:nvPr/>
        </p:nvGraphicFramePr>
        <p:xfrm>
          <a:off x="975000" y="220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{1CE12FCF-6824-463F-A49F-4ACB14701F0E}</a:tableStyleId>
              </a:tblPr>
              <a:tblGrid>
                <a:gridCol w="2933700"/>
                <a:gridCol w="2933700"/>
              </a:tblGrid>
              <a:tr h="448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Responsible Actions</a:t>
                      </a:r>
                      <a:endParaRPr b="1"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Consequences/Problems</a:t>
                      </a:r>
                      <a:endParaRPr b="1"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7125" y="2712975"/>
            <a:ext cx="1566900" cy="15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4625" y="2734413"/>
            <a:ext cx="219075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515" y="4387050"/>
            <a:ext cx="1688123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71863" y="4444538"/>
            <a:ext cx="1916275" cy="140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3743" y="6091775"/>
            <a:ext cx="1813694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9">
            <a:alphaModFix/>
          </a:blip>
          <a:srcRect b="14864" l="0" r="0" t="0"/>
          <a:stretch/>
        </p:blipFill>
        <p:spPr>
          <a:xfrm>
            <a:off x="4056900" y="6186775"/>
            <a:ext cx="2546200" cy="1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83971" y="7707325"/>
            <a:ext cx="229325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1">
            <a:alphaModFix/>
          </a:blip>
          <a:srcRect b="6855" l="0" r="0" t="0"/>
          <a:stretch/>
        </p:blipFill>
        <p:spPr>
          <a:xfrm>
            <a:off x="4234625" y="7764813"/>
            <a:ext cx="2190750" cy="140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