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</p:sldIdLst>
  <p:sldSz cy="10058400" cx="77724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A886D52-1201-4343-9AC3-D8A6B4866B7E}">
  <a:tblStyle styleId="{FA886D52-1201-4343-9AC3-D8A6B4866B7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68" orient="horz"/>
        <p:guide pos="244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04468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19630cf534_0_6:notes"/>
          <p:cNvSpPr/>
          <p:nvPr>
            <p:ph idx="2" type="sldImg"/>
          </p:nvPr>
        </p:nvSpPr>
        <p:spPr>
          <a:xfrm>
            <a:off x="2104468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19630cf53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64945" y="2163089"/>
            <a:ext cx="7242600" cy="384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64945" y="1086507"/>
            <a:ext cx="2386800" cy="147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16713" y="880293"/>
            <a:ext cx="5412600" cy="799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198575" y="1415969"/>
            <a:ext cx="3261300" cy="722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Relationship Id="rId4" Type="http://schemas.openxmlformats.org/officeDocument/2006/relationships/image" Target="../media/image1.png"/><Relationship Id="rId9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2.png"/><Relationship Id="rId7" Type="http://schemas.openxmlformats.org/officeDocument/2006/relationships/image" Target="../media/image5.png"/><Relationship Id="rId8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918150" y="310800"/>
            <a:ext cx="5981100" cy="266400"/>
          </a:xfrm>
          <a:prstGeom prst="rect">
            <a:avLst/>
          </a:prstGeom>
          <a:solidFill>
            <a:srgbClr val="D953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b="0" l="40626" r="40054" t="92764"/>
          <a:stretch/>
        </p:blipFill>
        <p:spPr>
          <a:xfrm>
            <a:off x="3149674" y="9322875"/>
            <a:ext cx="1518050" cy="735524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 rot="-5400000">
            <a:off x="-757775" y="8668450"/>
            <a:ext cx="22485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© 2022 OVERCOMING OBSTACLES</a:t>
            </a:r>
            <a:endParaRPr sz="900"/>
          </a:p>
        </p:txBody>
      </p:sp>
      <p:sp>
        <p:nvSpPr>
          <p:cNvPr id="57" name="Google Shape;57;p13"/>
          <p:cNvSpPr txBox="1"/>
          <p:nvPr/>
        </p:nvSpPr>
        <p:spPr>
          <a:xfrm>
            <a:off x="1461875" y="267000"/>
            <a:ext cx="5130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KINDERGARTEN - SECOND GRADE </a:t>
            </a:r>
            <a:r>
              <a:rPr b="1" lang="en"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|  BEING RESPONSIBLE</a:t>
            </a:r>
            <a:endParaRPr b="1" sz="11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918150" y="799700"/>
            <a:ext cx="5981100" cy="6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295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RESPONSIBILITIES OF STUDENTS</a:t>
            </a:r>
            <a:endParaRPr sz="3800"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59" name="Google Shape;59;p13"/>
          <p:cNvGraphicFramePr/>
          <p:nvPr/>
        </p:nvGraphicFramePr>
        <p:xfrm>
          <a:off x="975000" y="1734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{FA886D52-1201-4343-9AC3-D8A6B4866B7E}</a:tableStyleId>
              </a:tblPr>
              <a:tblGrid>
                <a:gridCol w="2933700"/>
                <a:gridCol w="2933700"/>
              </a:tblGrid>
              <a:tr h="2682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52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52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60" name="Google Shape;6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61875" y="1991225"/>
            <a:ext cx="2076450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77750" y="2050638"/>
            <a:ext cx="2583750" cy="209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08225" y="4669075"/>
            <a:ext cx="2583750" cy="1973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01605" y="4585150"/>
            <a:ext cx="2336046" cy="214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17775" y="7020425"/>
            <a:ext cx="2628900" cy="217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 rotWithShape="1">
          <a:blip r:embed="rId9">
            <a:alphaModFix/>
          </a:blip>
          <a:srcRect b="0" l="6690" r="0" t="0"/>
          <a:stretch/>
        </p:blipFill>
        <p:spPr>
          <a:xfrm>
            <a:off x="4033900" y="7083775"/>
            <a:ext cx="2671450" cy="204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