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908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2f105502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2f1055020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67" name="Google Shape;67;p14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 |  INTEGRITY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918150" y="799700"/>
            <a:ext cx="5981100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BAD CHOICE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6675" y="1637000"/>
            <a:ext cx="6464054" cy="75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2023-11-28T21:29:38Z</dcterms:modified>
</cp:coreProperties>
</file>