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908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 |  INTEGRITY</a:t>
            </a: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18150" y="799700"/>
            <a:ext cx="59811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GOOD CHOICE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613" y="1637000"/>
            <a:ext cx="5600168" cy="75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Jeremy Siegal</cp:lastModifiedBy>
  <cp:revision>1</cp:revision>
  <dcterms:modified xsi:type="dcterms:W3CDTF">2023-11-28T21:29:17Z</dcterms:modified>
</cp:coreProperties>
</file>