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KINDERGARTEN - SECOND GRADE 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 RESPECT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89400" y="799688"/>
            <a:ext cx="70386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RESPECT ANCHOR CHART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538" y="1636988"/>
            <a:ext cx="5872333" cy="753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