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38" y="1653300"/>
            <a:ext cx="6939574" cy="750086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8" name="Google Shape;58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RESPECT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918150" y="799700"/>
            <a:ext cx="5981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RESPECT FORMS FOR JAR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737675" y="2123825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034475" y="2123825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306950" y="309060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1306950" y="352800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306950" y="4026850"/>
            <a:ext cx="13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359600" y="4577525"/>
            <a:ext cx="1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591525" y="316325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7" name="Google Shape;67;p13"/>
          <p:cNvSpPr txBox="1"/>
          <p:nvPr/>
        </p:nvSpPr>
        <p:spPr>
          <a:xfrm>
            <a:off x="4591525" y="360065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8" name="Google Shape;68;p13"/>
          <p:cNvSpPr txBox="1"/>
          <p:nvPr/>
        </p:nvSpPr>
        <p:spPr>
          <a:xfrm>
            <a:off x="4591525" y="4099500"/>
            <a:ext cx="13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9" name="Google Shape;69;p13"/>
          <p:cNvSpPr txBox="1"/>
          <p:nvPr/>
        </p:nvSpPr>
        <p:spPr>
          <a:xfrm>
            <a:off x="4644175" y="4650175"/>
            <a:ext cx="1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0" name="Google Shape;70;p13"/>
          <p:cNvSpPr txBox="1"/>
          <p:nvPr/>
        </p:nvSpPr>
        <p:spPr>
          <a:xfrm>
            <a:off x="1359600" y="687900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1359600" y="7316400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1359600" y="7815250"/>
            <a:ext cx="13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1412250" y="8365925"/>
            <a:ext cx="1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4713325" y="6940425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4713325" y="7377825"/>
            <a:ext cx="22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4713325" y="7876675"/>
            <a:ext cx="13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4765975" y="8427350"/>
            <a:ext cx="1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5034475" y="5988088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1737675" y="5921050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