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0A62D7F-6DB4-4B40-ABA4-695BB59790A8}">
  <a:tblStyle styleId="{50A62D7F-6DB4-4B40-ABA4-695BB59790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4.png"/><Relationship Id="rId11" Type="http://schemas.openxmlformats.org/officeDocument/2006/relationships/image" Target="../media/image6.png"/><Relationship Id="rId10" Type="http://schemas.openxmlformats.org/officeDocument/2006/relationships/image" Target="../media/image5.png"/><Relationship Id="rId9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40626" r="40054" t="9276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KINDERGARTEN - SECOND GRADE </a:t>
            </a: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 RESPECT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918150" y="799700"/>
            <a:ext cx="5981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RESPECTFUL OR NOT RESPECTFUL?</a:t>
            </a:r>
            <a:endParaRPr sz="4100"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59" name="Google Shape;59;p13"/>
          <p:cNvGraphicFramePr/>
          <p:nvPr/>
        </p:nvGraphicFramePr>
        <p:xfrm>
          <a:off x="861300" y="223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{50A62D7F-6DB4-4B40-ABA4-695BB59790A8}</a:tableStyleId>
              </a:tblPr>
              <a:tblGrid>
                <a:gridCol w="3018975"/>
                <a:gridCol w="3018975"/>
              </a:tblGrid>
              <a:tr h="1786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</a:t>
                      </a:r>
                      <a:endParaRPr/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</a:t>
                      </a:r>
                      <a:endParaRPr/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</a:t>
                      </a:r>
                      <a:endParaRPr/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</a:t>
                      </a:r>
                      <a:endParaRPr/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</a:t>
                      </a:r>
                      <a:endParaRPr/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6.</a:t>
                      </a:r>
                      <a:endParaRPr/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</a:t>
                      </a:r>
                      <a:endParaRPr/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8.</a:t>
                      </a:r>
                      <a:endParaRPr/>
                    </a:p>
                  </a:txBody>
                  <a:tcPr marT="91425" marB="91425" marR="91425" marL="91425" anchor="b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1875" y="2304293"/>
            <a:ext cx="1894000" cy="162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1025" y="2330838"/>
            <a:ext cx="1772600" cy="157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0267" y="4127411"/>
            <a:ext cx="2617208" cy="15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67169" y="4065088"/>
            <a:ext cx="2160306" cy="162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49226" y="5807225"/>
            <a:ext cx="1919286" cy="15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72666" y="5807225"/>
            <a:ext cx="2349309" cy="157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34225" y="7487050"/>
            <a:ext cx="2349300" cy="164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72674" y="7488850"/>
            <a:ext cx="2349300" cy="1570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