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BDAB07-84E7-47AB-B6BC-A60CF9C3FF4B}">
  <a:tblStyle styleId="{1CBDAB07-84E7-47AB-B6BC-A60CF9C3FF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 SOLVING CHOICES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760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{1CBDAB07-84E7-47AB-B6BC-A60CF9C3FF4B}</a:tableStyleId>
              </a:tblPr>
              <a:tblGrid>
                <a:gridCol w="5981100"/>
              </a:tblGrid>
              <a:tr h="27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1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do something to make the situation worse.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2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ignore the situation and wait to see what happens.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19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3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do something to make it better.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5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