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213F10-5FBA-4A5D-AF90-6C6A03946B5A}">
  <a:tblStyle styleId="{F5213F10-5FBA-4A5D-AF90-6C6A03946B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1484600"/>
            <a:ext cx="6900000" cy="78243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6154575"/>
            <a:ext cx="6614100" cy="2773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28000" y="621000"/>
            <a:ext cx="6900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STORY</a:t>
            </a:r>
            <a:endParaRPr sz="5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70975" y="1664125"/>
            <a:ext cx="6614100" cy="3935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739925" y="6154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{F5213F10-5FBA-4A5D-AF90-6C6A03946B5A}</a:tableStyleId>
              </a:tblPr>
              <a:tblGrid>
                <a:gridCol w="6457800"/>
              </a:tblGrid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