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910175" y="88208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940300"/>
            <a:ext cx="70386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BINGO</a:t>
            </a:r>
            <a:endParaRPr sz="5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45200" y="2142200"/>
            <a:ext cx="6327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Being kind is easy and fun! Circle each of the squares as you perform the acts of kindness. Can you circle all the squares?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750275" y="3138150"/>
            <a:ext cx="1958400" cy="1875600"/>
          </a:xfrm>
          <a:prstGeom prst="rect">
            <a:avLst/>
          </a:prstGeom>
          <a:solidFill>
            <a:srgbClr val="009BDE"/>
          </a:solidFill>
          <a:ln cap="flat" cmpd="sng" w="9525">
            <a:solidFill>
              <a:srgbClr val="009BD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857400" y="3138150"/>
            <a:ext cx="1958400" cy="1875600"/>
          </a:xfrm>
          <a:prstGeom prst="rect">
            <a:avLst/>
          </a:prstGeom>
          <a:solidFill>
            <a:srgbClr val="EFA54F"/>
          </a:solidFill>
          <a:ln cap="flat" cmpd="sng" w="9525">
            <a:solidFill>
              <a:srgbClr val="EFA5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964525" y="3138150"/>
            <a:ext cx="1958400" cy="1875600"/>
          </a:xfrm>
          <a:prstGeom prst="rect">
            <a:avLst/>
          </a:prstGeom>
          <a:solidFill>
            <a:srgbClr val="009BDE"/>
          </a:solidFill>
          <a:ln cap="flat" cmpd="sng" w="9525">
            <a:solidFill>
              <a:srgbClr val="009BD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857400" y="5187350"/>
            <a:ext cx="1958400" cy="1875600"/>
          </a:xfrm>
          <a:prstGeom prst="rect">
            <a:avLst/>
          </a:prstGeom>
          <a:solidFill>
            <a:srgbClr val="009BDE"/>
          </a:solidFill>
          <a:ln cap="flat" cmpd="sng" w="9525">
            <a:solidFill>
              <a:srgbClr val="009BD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964525" y="7198300"/>
            <a:ext cx="1958400" cy="1875600"/>
          </a:xfrm>
          <a:prstGeom prst="rect">
            <a:avLst/>
          </a:prstGeom>
          <a:solidFill>
            <a:srgbClr val="009BDE"/>
          </a:solidFill>
          <a:ln cap="flat" cmpd="sng" w="9525">
            <a:solidFill>
              <a:srgbClr val="009BD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964525" y="5187350"/>
            <a:ext cx="1958400" cy="1875600"/>
          </a:xfrm>
          <a:prstGeom prst="rect">
            <a:avLst/>
          </a:prstGeom>
          <a:solidFill>
            <a:srgbClr val="EFA54F"/>
          </a:solidFill>
          <a:ln cap="flat" cmpd="sng" w="9525">
            <a:solidFill>
              <a:srgbClr val="EFA5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50275" y="5187350"/>
            <a:ext cx="1958400" cy="1875600"/>
          </a:xfrm>
          <a:prstGeom prst="rect">
            <a:avLst/>
          </a:prstGeom>
          <a:solidFill>
            <a:srgbClr val="EFA54F"/>
          </a:solidFill>
          <a:ln cap="flat" cmpd="sng" w="9525">
            <a:solidFill>
              <a:srgbClr val="EFA5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50275" y="7198300"/>
            <a:ext cx="1958400" cy="1875600"/>
          </a:xfrm>
          <a:prstGeom prst="rect">
            <a:avLst/>
          </a:prstGeom>
          <a:solidFill>
            <a:srgbClr val="009BDE"/>
          </a:solidFill>
          <a:ln cap="flat" cmpd="sng" w="9525">
            <a:solidFill>
              <a:srgbClr val="009BD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857400" y="7198300"/>
            <a:ext cx="1958400" cy="1875600"/>
          </a:xfrm>
          <a:prstGeom prst="rect">
            <a:avLst/>
          </a:prstGeom>
          <a:solidFill>
            <a:srgbClr val="EFA54F"/>
          </a:solidFill>
          <a:ln cap="flat" cmpd="sng" w="9525">
            <a:solidFill>
              <a:srgbClr val="EFA5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1095575" y="3367950"/>
            <a:ext cx="1267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Ask someone about their day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202700" y="352185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Help someone clean up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125475" y="336795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Raise your hand before speaking in class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11225" y="541715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Say something nice to five people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202700" y="557105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Share with others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09825" y="5417150"/>
            <a:ext cx="1267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Hold the door open for someone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11225" y="742810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Invite someone to play with you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18350" y="742810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Make a handmade gift for someone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309825" y="758200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Say thank you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