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AF63433-A858-43B8-84DC-2821CF7CF817}">
  <a:tblStyle styleId="{5AF63433-A858-43B8-84DC-2821CF7CF8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7813" y="20987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9963" y="22208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910175" y="87446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CARDS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93538" y="279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612538" y="227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93538" y="3171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993538" y="3552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993538" y="3933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93538" y="4314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7" name="Google Shape;67;p13"/>
          <p:cNvSpPr/>
          <p:nvPr/>
        </p:nvSpPr>
        <p:spPr>
          <a:xfrm>
            <a:off x="635384" y="2876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35384" y="3257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35384" y="3638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635384" y="4019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635384" y="4400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980463" y="20987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72613" y="22208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4566188" y="279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4185188" y="227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4566188" y="3171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Google Shape;77;p13"/>
          <p:cNvGraphicFramePr/>
          <p:nvPr/>
        </p:nvGraphicFramePr>
        <p:xfrm>
          <a:off x="4566188" y="3552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4566188" y="3933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4566188" y="4314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0" name="Google Shape;80;p13"/>
          <p:cNvSpPr/>
          <p:nvPr/>
        </p:nvSpPr>
        <p:spPr>
          <a:xfrm>
            <a:off x="4185188" y="2842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4185188" y="3223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4185188" y="3604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185188" y="3985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185188" y="4366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98025" y="5104200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490175" y="5226300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983750" y="579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8" name="Google Shape;88;p13"/>
          <p:cNvGraphicFramePr/>
          <p:nvPr/>
        </p:nvGraphicFramePr>
        <p:xfrm>
          <a:off x="602750" y="528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9" name="Google Shape;89;p13"/>
          <p:cNvGraphicFramePr/>
          <p:nvPr/>
        </p:nvGraphicFramePr>
        <p:xfrm>
          <a:off x="983750" y="617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Google Shape;90;p13"/>
          <p:cNvGraphicFramePr/>
          <p:nvPr/>
        </p:nvGraphicFramePr>
        <p:xfrm>
          <a:off x="983750" y="655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3"/>
          <p:cNvGraphicFramePr/>
          <p:nvPr/>
        </p:nvGraphicFramePr>
        <p:xfrm>
          <a:off x="983750" y="693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2" name="Google Shape;92;p13"/>
          <p:cNvGraphicFramePr/>
          <p:nvPr/>
        </p:nvGraphicFramePr>
        <p:xfrm>
          <a:off x="983750" y="7320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/>
          <p:nvPr/>
        </p:nvSpPr>
        <p:spPr>
          <a:xfrm>
            <a:off x="637438" y="5881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37438" y="6262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37438" y="6643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637438" y="7024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637438" y="7405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3980463" y="51029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4072613" y="52250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0" name="Google Shape;100;p13"/>
          <p:cNvGraphicFramePr/>
          <p:nvPr/>
        </p:nvGraphicFramePr>
        <p:xfrm>
          <a:off x="4566188" y="5795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13"/>
          <p:cNvGraphicFramePr/>
          <p:nvPr/>
        </p:nvGraphicFramePr>
        <p:xfrm>
          <a:off x="4185188" y="527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13"/>
          <p:cNvGraphicFramePr/>
          <p:nvPr/>
        </p:nvGraphicFramePr>
        <p:xfrm>
          <a:off x="4566188" y="6176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3" name="Google Shape;103;p13"/>
          <p:cNvGraphicFramePr/>
          <p:nvPr/>
        </p:nvGraphicFramePr>
        <p:xfrm>
          <a:off x="4566188" y="655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4" name="Google Shape;104;p13"/>
          <p:cNvGraphicFramePr/>
          <p:nvPr/>
        </p:nvGraphicFramePr>
        <p:xfrm>
          <a:off x="4566188" y="6938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5" name="Google Shape;105;p13"/>
          <p:cNvGraphicFramePr/>
          <p:nvPr/>
        </p:nvGraphicFramePr>
        <p:xfrm>
          <a:off x="4566188" y="731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{5AF63433-A858-43B8-84DC-2821CF7CF817}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3"/>
          <p:cNvSpPr/>
          <p:nvPr/>
        </p:nvSpPr>
        <p:spPr>
          <a:xfrm>
            <a:off x="4185188" y="5922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4185188" y="6303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185188" y="6684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4185188" y="7065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4185188" y="7446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52400" y="152400"/>
            <a:ext cx="300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’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