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LISTENING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 EARS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638" y="1636988"/>
            <a:ext cx="5650116" cy="7533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