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LISTENING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WHOLE BODY LISTENING CHART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425" y="1636988"/>
            <a:ext cx="6939574" cy="7203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