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A18345-4F7D-4FA1-BBA1-838AE369AF7A}">
  <a:tblStyle styleId="{22A18345-4F7D-4FA1-BBA1-838AE369AF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52" d="100"/>
          <a:sy n="52" d="100"/>
        </p:scale>
        <p:origin x="2082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TRUE OR FALSE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LOOKING TO THE FUTURE | HANDLING PEER PRESSURE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2095250" y="1477613"/>
            <a:ext cx="37146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Check whether each statement is true or false for you.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418399510"/>
              </p:ext>
            </p:extLst>
          </p:nvPr>
        </p:nvGraphicFramePr>
        <p:xfrm>
          <a:off x="918150" y="2216550"/>
          <a:ext cx="5901750" cy="6163405"/>
        </p:xfrm>
        <a:graphic>
          <a:graphicData uri="http://schemas.openxmlformats.org/drawingml/2006/table">
            <a:tbl>
              <a:tblPr>
                <a:noFill/>
                <a:tableStyleId>{22A18345-4F7D-4FA1-BBA1-838AE369AF7A}</a:tableStyleId>
              </a:tblPr>
              <a:tblGrid>
                <a:gridCol w="438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2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participate in an activity that involved people I didn’t know.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2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not cheat on a test, even if everyone else was doing it.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3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sometimes think people who are unpopular are nice.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4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speak out about something, even if I thought others would disagree.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5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help someone if they needed it, even if this person wasn’t a friend.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6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like to meet people who are different from me.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7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If two of my friends aren’t speaking to each other, I can still be friends with both of them.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8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wear a favourite shirt to school, even if 	nobody else wears shirts like this.</a:t>
                      </a: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9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join a popular group, even if they did things I don’t agree with.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10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not lie for a friend, even if he or she wanted me to.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5301850" y="1950150"/>
          <a:ext cx="1518050" cy="266400"/>
        </p:xfrm>
        <a:graphic>
          <a:graphicData uri="http://schemas.openxmlformats.org/drawingml/2006/table">
            <a:tbl>
              <a:tblPr>
                <a:noFill/>
                <a:tableStyleId>{22A18345-4F7D-4FA1-BBA1-838AE369AF7A}</a:tableStyleId>
              </a:tblPr>
              <a:tblGrid>
                <a:gridCol w="7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TRUE</a:t>
                      </a:r>
                      <a:endParaRPr sz="1100"/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FALSE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796076485"/>
              </p:ext>
            </p:extLst>
          </p:nvPr>
        </p:nvGraphicFramePr>
        <p:xfrm>
          <a:off x="5301850" y="8377154"/>
          <a:ext cx="1518050" cy="274975"/>
        </p:xfrm>
        <a:graphic>
          <a:graphicData uri="http://schemas.openxmlformats.org/drawingml/2006/table">
            <a:tbl>
              <a:tblPr>
                <a:noFill/>
                <a:tableStyleId>{22A18345-4F7D-4FA1-BBA1-838AE369AF7A}</a:tableStyleId>
              </a:tblPr>
              <a:tblGrid>
                <a:gridCol w="7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4528775" y="8298900"/>
            <a:ext cx="681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TOTAL</a:t>
            </a:r>
            <a:endParaRPr sz="1100" b="1" dirty="0"/>
          </a:p>
        </p:txBody>
      </p:sp>
      <p:sp>
        <p:nvSpPr>
          <p:cNvPr id="64" name="Google Shape;64;p13"/>
          <p:cNvSpPr txBox="1"/>
          <p:nvPr/>
        </p:nvSpPr>
        <p:spPr>
          <a:xfrm>
            <a:off x="918150" y="8704013"/>
            <a:ext cx="5610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Now, go back and circle the statements that you feel are the hardest ones for people your age to do.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4</cp:revision>
  <dcterms:modified xsi:type="dcterms:W3CDTF">2023-10-17T14:33:59Z</dcterms:modified>
</cp:coreProperties>
</file>