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A207A8-E8F6-401E-81FD-FD1E4128E3CA}">
  <a:tblStyle styleId="{86A207A8-E8F6-401E-81FD-FD1E4128E3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604100"/>
            <a:ext cx="6190200" cy="7521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5100" y="1658988"/>
            <a:ext cx="6119100" cy="74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760321"/>
            <a:ext cx="5999100" cy="91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ORGANISATION CHECKLIST</a:t>
            </a:r>
            <a:endParaRPr sz="315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055625" y="263640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60782" y="1771725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About Notebooks and Binders</a:t>
            </a:r>
            <a:endParaRPr sz="18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13001" y="2538150"/>
            <a:ext cx="5279100" cy="17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notebooks, folders, or a binder for my classes?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separate notebook or a separate section for each class?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in front to write assignment notes and due dates?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for homework?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</a:t>
            </a:r>
            <a:r>
              <a:rPr lang="en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paper in each notebook for notes and classwork?</a:t>
            </a:r>
            <a:endParaRPr sz="1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43846" y="5315698"/>
          <a:ext cx="2740575" cy="1306025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STUDYING EFFECTIVELY | GETTING ORGANIZED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960782" y="2113800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Do I have… 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055625" y="298411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055625" y="3280329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055625" y="359371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055625" y="3915676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960782" y="4942163"/>
            <a:ext cx="3348900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Things I need to get organised:</a:t>
            </a: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3" name="Google Shape;73;p13"/>
          <p:cNvGraphicFramePr/>
          <p:nvPr/>
        </p:nvGraphicFramePr>
        <p:xfrm>
          <a:off x="4054121" y="5315698"/>
          <a:ext cx="2740575" cy="1306025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Google Shape;74;p13"/>
          <p:cNvSpPr/>
          <p:nvPr/>
        </p:nvSpPr>
        <p:spPr>
          <a:xfrm>
            <a:off x="1055625" y="7675223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960782" y="6784801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Lato"/>
                <a:ea typeface="Lato"/>
                <a:cs typeface="Lato"/>
                <a:sym typeface="Lato"/>
              </a:rPr>
              <a:t>About Study Schedules</a:t>
            </a:r>
            <a:endParaRPr sz="18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313001" y="7551226"/>
            <a:ext cx="5279100" cy="1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decide on a time to study each day.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make a schedule for what you need to do.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 specific assignments.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follow through on your plans!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960782" y="7126876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Be sure to…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1055625" y="7988605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055625" y="8319152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055625" y="8606787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2023-01-10T15:35:00Z</dcterms:modified>
</cp:coreProperties>
</file>