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1"/>
    <p:restoredTop sz="94558"/>
  </p:normalViewPr>
  <p:slideViewPr>
    <p:cSldViewPr snapToGrid="0">
      <p:cViewPr>
        <p:scale>
          <a:sx n="95" d="100"/>
          <a:sy n="95" d="100"/>
        </p:scale>
        <p:origin x="978" y="-15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881" y="1560112"/>
            <a:ext cx="6229636" cy="739306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ACT TWO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RESOLVING CONFLICTS | USING COMMUNICATION SKILLS EFFECTIVELY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886650" y="1921869"/>
            <a:ext cx="5999100" cy="662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Read what each person says. Also, read the text beneath the dialogue to</a:t>
            </a:r>
            <a:endParaRPr sz="13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find out what each person meant to say.</a:t>
            </a:r>
            <a:endParaRPr sz="13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 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upset, angry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Where have you been?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You’re over an hour late, and I’ve been really worried.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defensively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At a friend’s house.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was at Zekes’ house and we were having fun so I didn’t check the time.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confused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But I told you to be home! What have you been doing?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Did you forget that you had a dentist appointment?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insulted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I told you! I was at Zeke’s house!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Don’t you believe me?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frustrated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Why?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Please just explain why you are so late.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anxiously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Because Zeke got the new game that you wouldn’t buy for me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Well, I should save for it myself but I don’t want to do my chores to get money.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wary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That is not right, you should have had enough sense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to call.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And you have spent all your money.)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resentfully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Well, Zeke’s mother was going to drive me home!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forgot to call. That’s what I should have done.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(angry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That’s it! I’m going to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call Zeke’s mother about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this! I had to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cancel your dental appointment!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311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4</cp:revision>
  <dcterms:modified xsi:type="dcterms:W3CDTF">2023-01-10T15:40:54Z</dcterms:modified>
</cp:coreProperties>
</file>