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B7EA54-EF85-4A5F-B7B8-42B399FF2E55}">
  <a:tblStyle styleId="{CEB7EA54-EF85-4A5F-B7B8-42B399FF2E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1032" y="-28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PERSONAL RESOURCES | MANAGING YOUR TIME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753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SCHEDULE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353775"/>
            <a:ext cx="5981100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Fill in tomorrow’s date, and then list all the tasks you need to complete. </a:t>
            </a: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Remember to prioritise the tasks and star the most important ones in your schedule.</a:t>
            </a:r>
            <a:endParaRPr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918150" y="1955525"/>
            <a:ext cx="5981100" cy="7320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913938" y="1955665"/>
          <a:ext cx="5981100" cy="7320200"/>
        </p:xfrm>
        <a:graphic>
          <a:graphicData uri="http://schemas.openxmlformats.org/drawingml/2006/table">
            <a:tbl>
              <a:tblPr>
                <a:noFill/>
                <a:tableStyleId>{CEB7EA54-EF85-4A5F-B7B8-42B399FF2E55}</a:tableStyleId>
              </a:tblPr>
              <a:tblGrid>
                <a:gridCol w="8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My long-term goals:</a:t>
                      </a:r>
                      <a:endParaRPr sz="13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My short-term goals:</a:t>
                      </a:r>
                      <a:endParaRPr sz="13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Priority</a:t>
                      </a:r>
                      <a:endParaRPr sz="13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Things to Do:</a:t>
                      </a:r>
                      <a:endParaRPr sz="13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Schedule for the Day:</a:t>
                      </a:r>
                      <a:endParaRPr sz="1300"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89550">
                <a:tc>
                  <a:txBody>
                    <a:bodyPr/>
                    <a:lstStyle/>
                    <a:p>
                      <a:pPr marL="9144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2023-01-10T15:31:58Z</dcterms:modified>
</cp:coreProperties>
</file>