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1086" y="-137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DECISION MAKING | GATHERING INFORMATION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MYSTERY PERSON #2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250800" y="1526875"/>
            <a:ext cx="1270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JERRY SOLO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95650" y="2004850"/>
            <a:ext cx="5981100" cy="6899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were born in Cordoba</a:t>
            </a:r>
            <a:r>
              <a:rPr lang="en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birthday is February 28. 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middle name is Rawson, which is your mother’s maiden name.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are an Australian citizen, but you were born in Argentina. Your family moved back to Australia when you were four years old.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family moved here on account of your father’s new job.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have one sister. 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sister is younger than you.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grandparents and most of your other relatives live near you.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family has no pets.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speak English.</a:t>
            </a: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favourite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foods are burritos, pizza, and steak.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favourite color is purple.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favourite sport is soccer—you have played it since the age of four.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also like to play basketball, and you are learning to swim.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love to read adventure and mystery stories, go to movies, and cook.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would like to be a pilot someday.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would also like to be an actor or a chef.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2023-01-10T15:22:52Z</dcterms:modified>
</cp:coreProperties>
</file>