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GATHERING INFORMATION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MYSTERY PERSON #1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347100" y="1526875"/>
            <a:ext cx="107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MIKA LEE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5981100" cy="6650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were born in Fiji. </a:t>
            </a: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birthday is October 2. 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no middle name.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moved to Australia with your family last year.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one sister and one brother.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sister is older than you, and your brother is younger. 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Most of your relatives live in Australia, but you have an aunt, uncle, and cousins who live in New Zealand.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has two pets: a dog named Mister and a cat named Spike.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speak Fijian as well as English.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foods are spaghetti, </a:t>
            </a:r>
            <a:r>
              <a:rPr lang="en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fish, and ice cream.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color is orange.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favourite sport is basketball.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like to play video games, swim, and ride your bike.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be a veterinarian someday.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also like to be a professional basketballer.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travel around the world someday.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2023-01-10T15:25:15Z</dcterms:modified>
</cp:coreProperties>
</file>