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872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009CDF"/>
          </a:solidFill>
          <a:ln w="9525" cap="flat" cmpd="sng">
            <a:solidFill>
              <a:srgbClr val="009C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8" name="Google Shape;58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CONFIDENCE BUILDING | GIVING AND EARNING RESPECT</a:t>
            </a: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158000" y="878088"/>
            <a:ext cx="54564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MyPlate</a:t>
            </a:r>
            <a:endParaRPr sz="4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452BE-17E4-7025-59F7-B201A5FAA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2" y="904875"/>
            <a:ext cx="5819775" cy="8248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Lato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Jeremy Siegal</cp:lastModifiedBy>
  <cp:revision>1</cp:revision>
  <dcterms:modified xsi:type="dcterms:W3CDTF">2023-01-10T15:15:46Z</dcterms:modified>
</cp:coreProperties>
</file>