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C3D942-3644-4E97-8251-6CA9257AC365}">
  <a:tblStyle styleId="{92C3D942-3644-4E97-8251-6CA9257AC36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54" d="100"/>
          <a:sy n="54" d="100"/>
        </p:scale>
        <p:origin x="1872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90e85f60c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90e85f60c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/>
          <p:nvPr/>
        </p:nvSpPr>
        <p:spPr>
          <a:xfrm>
            <a:off x="660125" y="2078900"/>
            <a:ext cx="6519600" cy="68556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82" name="Google Shape;82;p14"/>
          <p:cNvGraphicFramePr/>
          <p:nvPr/>
        </p:nvGraphicFramePr>
        <p:xfrm>
          <a:off x="755988" y="2164175"/>
          <a:ext cx="6305425" cy="6656075"/>
        </p:xfrm>
        <a:graphic>
          <a:graphicData uri="http://schemas.openxmlformats.org/drawingml/2006/table">
            <a:tbl>
              <a:tblPr>
                <a:noFill/>
                <a:tableStyleId>{92C3D942-3644-4E97-8251-6CA9257AC365}</a:tableStyleId>
              </a:tblPr>
              <a:tblGrid>
                <a:gridCol w="157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6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3" name="Google Shape;83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4" name="Google Shape;84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4"/>
          <p:cNvSpPr txBox="1"/>
          <p:nvPr/>
        </p:nvSpPr>
        <p:spPr>
          <a:xfrm>
            <a:off x="767963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stayed up late gaming 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latin typeface="Lato"/>
                <a:ea typeface="Lato"/>
                <a:cs typeface="Lato"/>
                <a:sym typeface="Lato"/>
              </a:rPr>
              <a:t>5 Steps</a:t>
            </a:r>
            <a:endParaRPr sz="19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6" name="Google Shape;86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87" name="Google Shape;87;p14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STAYING HEALTHY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8" name="Google Shape;88;p14"/>
          <p:cNvSpPr txBox="1"/>
          <p:nvPr/>
        </p:nvSpPr>
        <p:spPr>
          <a:xfrm>
            <a:off x="1158000" y="878088"/>
            <a:ext cx="54564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Lato"/>
                <a:ea typeface="Lato"/>
                <a:cs typeface="Lato"/>
                <a:sym typeface="Lato"/>
              </a:rPr>
              <a:t>GETTING AHEAD (B)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2345663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rode my bike after school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8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3923363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watched TV after school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0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5506190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went to bed early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10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767963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played a game outdoors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10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2345663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stayed up late doing homework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3923363" y="3959095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went for a run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8 Steps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5506190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stayed up late talking on the phone 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 Steps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7620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I did my homework right after school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latin typeface="Lato"/>
                <a:ea typeface="Lato"/>
                <a:cs typeface="Lato"/>
                <a:sym typeface="Lato"/>
              </a:rPr>
              <a:t>10 Steps</a:t>
            </a:r>
            <a:endParaRPr sz="19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23397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walked instead of riding in a car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8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39174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stayed up late for no reason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55176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mowed the lawn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8 Steps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7620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broccoli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8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23397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a balanced dinner </a:t>
            </a:r>
            <a:endParaRPr sz="1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10 Steps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39174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a </a:t>
            </a:r>
            <a:r>
              <a:rPr lang="en-US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chocolate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3 Steps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55176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 ate </a:t>
            </a:r>
            <a:r>
              <a:rPr lang="en" sz="19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burger </a:t>
            </a:r>
            <a:endParaRPr sz="1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 Steps</a:t>
            </a:r>
            <a:endParaRPr sz="190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3</cp:revision>
  <dcterms:modified xsi:type="dcterms:W3CDTF">2023-01-10T15:13:30Z</dcterms:modified>
</cp:coreProperties>
</file>