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2C3D942-3644-4E97-8251-6CA9257AC365}">
  <a:tblStyle styleId="{92C3D942-3644-4E97-8251-6CA9257AC36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54" d="100"/>
          <a:sy n="54" d="100"/>
        </p:scale>
        <p:origin x="1872" y="7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660125" y="2078900"/>
            <a:ext cx="6519600" cy="68556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55" name="Google Shape;55;p13"/>
          <p:cNvGraphicFramePr/>
          <p:nvPr/>
        </p:nvGraphicFramePr>
        <p:xfrm>
          <a:off x="755988" y="2164175"/>
          <a:ext cx="6305425" cy="6656075"/>
        </p:xfrm>
        <a:graphic>
          <a:graphicData uri="http://schemas.openxmlformats.org/drawingml/2006/table">
            <a:tbl>
              <a:tblPr>
                <a:noFill/>
                <a:tableStyleId>{92C3D942-3644-4E97-8251-6CA9257AC365}</a:tableStyleId>
              </a:tblPr>
              <a:tblGrid>
                <a:gridCol w="157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2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64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6" name="Google Shape;56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767963" y="21518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latin typeface="Lato"/>
                <a:ea typeface="Lato"/>
                <a:cs typeface="Lato"/>
                <a:sym typeface="Lato"/>
              </a:rPr>
              <a:t>I drank a softdrink</a:t>
            </a:r>
            <a:endParaRPr sz="19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 dirty="0">
                <a:latin typeface="Lato"/>
                <a:ea typeface="Lato"/>
                <a:cs typeface="Lato"/>
                <a:sym typeface="Lato"/>
              </a:rPr>
              <a:t>5 Steps</a:t>
            </a:r>
            <a:endParaRPr sz="1900" b="1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60" name="Google Shape;60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CONFIDENCE BUILDING | STAYING HEALTHY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1158000" y="878088"/>
            <a:ext cx="54564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latin typeface="Lato"/>
                <a:ea typeface="Lato"/>
                <a:cs typeface="Lato"/>
                <a:sym typeface="Lato"/>
              </a:rPr>
              <a:t>GETTING AHEAD (A)</a:t>
            </a:r>
            <a:endParaRPr sz="4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2345663" y="21518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ate chips</a:t>
            </a:r>
            <a:endParaRPr sz="19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2  Steps</a:t>
            </a:r>
            <a:endParaRPr sz="19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3923363" y="21518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drank an energy drink</a:t>
            </a:r>
            <a:endParaRPr sz="1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5 Steps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5506190" y="21518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ate </a:t>
            </a:r>
            <a:endParaRPr sz="19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biscuits </a:t>
            </a:r>
            <a:endParaRPr sz="19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4 Steps</a:t>
            </a:r>
            <a:endParaRPr sz="19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767963" y="3815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ate green beans </a:t>
            </a:r>
            <a:endParaRPr sz="19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7 Steps</a:t>
            </a:r>
            <a:endParaRPr sz="19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345663" y="3815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ate rice &amp; beans</a:t>
            </a:r>
            <a:endParaRPr sz="19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6 Steps</a:t>
            </a:r>
            <a:endParaRPr sz="19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3923363" y="3815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ate peanut butter</a:t>
            </a:r>
            <a:endParaRPr sz="19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 Step</a:t>
            </a:r>
            <a:endParaRPr sz="19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5506190" y="3815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drank fresh orange juice </a:t>
            </a:r>
            <a:endParaRPr sz="19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7 Steps</a:t>
            </a:r>
            <a:endParaRPr sz="19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762000" y="5504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latin typeface="Lato"/>
                <a:ea typeface="Lato"/>
                <a:cs typeface="Lato"/>
                <a:sym typeface="Lato"/>
              </a:rPr>
              <a:t>I ate a ham &amp; salad sandwich </a:t>
            </a:r>
            <a:endParaRPr sz="19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 dirty="0">
                <a:latin typeface="Lato"/>
                <a:ea typeface="Lato"/>
                <a:cs typeface="Lato"/>
                <a:sym typeface="Lato"/>
              </a:rPr>
              <a:t>9 Steps</a:t>
            </a:r>
            <a:endParaRPr sz="1900" b="1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2339700" y="5504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ate an apple</a:t>
            </a:r>
            <a:endParaRPr sz="19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7 Steps</a:t>
            </a:r>
            <a:endParaRPr sz="19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3917400" y="5504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drank a glass of milk</a:t>
            </a:r>
            <a:endParaRPr sz="19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5 Steps</a:t>
            </a:r>
            <a:endParaRPr sz="19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5517600" y="5504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ate </a:t>
            </a:r>
            <a:endParaRPr sz="1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whole-grain bread</a:t>
            </a:r>
            <a:endParaRPr sz="1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7 Steps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762000" y="71684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ate a baked potato </a:t>
            </a:r>
            <a:endParaRPr sz="1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8 Steps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2339700" y="71684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ate a bowl of vegetable soup </a:t>
            </a:r>
            <a:endParaRPr sz="1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11 Steps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3917400" y="71684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ate ice cream </a:t>
            </a:r>
            <a:endParaRPr sz="1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4 Steps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5517600" y="71684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ate a banana </a:t>
            </a:r>
            <a:endParaRPr sz="19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7 Steps</a:t>
            </a:r>
            <a:endParaRPr sz="1900" dirty="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120</Words>
  <Application>Microsoft Office PowerPoint</Application>
  <PresentationFormat>Custom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3</cp:revision>
  <dcterms:modified xsi:type="dcterms:W3CDTF">2023-01-10T15:12:15Z</dcterms:modified>
</cp:coreProperties>
</file>