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A26B20-4538-4518-8D41-94199D20143F}">
  <a:tblStyle styleId="{7CA26B20-4538-4518-8D41-94199D2014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64850" y="2053175"/>
            <a:ext cx="6242700" cy="6537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08075" y="2110300"/>
          <a:ext cx="6156250" cy="6422750"/>
        </p:xfrm>
        <a:graphic>
          <a:graphicData uri="http://schemas.openxmlformats.org/drawingml/2006/table">
            <a:tbl>
              <a:tblPr>
                <a:noFill/>
                <a:tableStyleId>{7CA26B20-4538-4518-8D41-94199D20143F}</a:tableStyleId>
              </a:tblPr>
              <a:tblGrid>
                <a:gridCol w="123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08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good at math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 AND WEAKNESSES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0272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Always works hard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2464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join in activities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4656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Lato"/>
                <a:ea typeface="Lato"/>
                <a:cs typeface="Lato"/>
                <a:sym typeface="Lato"/>
              </a:rPr>
              <a:t>Can organise anything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761075" y="21103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Can write computer code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08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Speaks more than one language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0272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Tells great stories and jokes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2464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good at spelling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4656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Plays a team sport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761075" y="34057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read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08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Knows how to swim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0272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Can play a musical instrument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2464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FREE SPACE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4656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Has a good memory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761075" y="47011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good at building or making things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808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make charts and graphs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0272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figure out how things work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464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write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4656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be in plays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761075" y="5996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help others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820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good cook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0401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Keeps a personal diary or journal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2593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Likes to design posters and murals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4785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good artist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73950" y="7248500"/>
            <a:ext cx="1222500" cy="12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Is a great dancer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129525" y="9149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BINGO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2023-01-10T15:08:36Z</dcterms:modified>
</cp:coreProperties>
</file>