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749CE0-0578-46AF-BA1B-BECFF33A8EF0}">
  <a:tblStyle styleId="{E0749CE0-0578-46AF-BA1B-BECFF33A8EF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03"/>
    <p:restoredTop sz="94715"/>
  </p:normalViewPr>
  <p:slideViewPr>
    <p:cSldViewPr snapToGrid="0">
      <p:cViewPr varScale="1">
        <p:scale>
          <a:sx n="54" d="100"/>
          <a:sy n="54" d="100"/>
        </p:scale>
        <p:origin x="1938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 txBox="1"/>
          <p:nvPr/>
        </p:nvSpPr>
        <p:spPr>
          <a:xfrm>
            <a:off x="918150" y="727550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“I-MESSAGE” PRACTICE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59600" y="1488224"/>
            <a:ext cx="6253200" cy="644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i="1" dirty="0">
                <a:latin typeface="Lato"/>
                <a:ea typeface="Lato"/>
                <a:cs typeface="Lato"/>
                <a:sym typeface="Lato"/>
              </a:rPr>
              <a:t>Directions: Read the following examples.  Imagine they were happening to you; then, write your own “I-Message” for each example.</a:t>
            </a:r>
            <a:endParaRPr sz="1300" i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918200" y="2185100"/>
            <a:ext cx="5981100" cy="19533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993850" y="2234350"/>
            <a:ext cx="5808900" cy="98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Lato"/>
                <a:ea typeface="Lato"/>
                <a:cs typeface="Lato"/>
                <a:sym typeface="Lato"/>
              </a:rPr>
              <a:t>EXAMPLE</a:t>
            </a:r>
            <a:endParaRPr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latin typeface="Lato"/>
                <a:ea typeface="Lato"/>
                <a:cs typeface="Lato"/>
                <a:sym typeface="Lato"/>
              </a:rPr>
              <a:t>Your mum is making you cut your hair before you visit your grandparents. But you want your hair to stay how it is.</a:t>
            </a: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106125" y="3106038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feel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</a:t>
            </a:r>
            <a:endParaRPr/>
          </a:p>
        </p:txBody>
      </p:sp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4181517010"/>
              </p:ext>
            </p:extLst>
          </p:nvPr>
        </p:nvGraphicFramePr>
        <p:xfrm>
          <a:off x="1646011" y="3086989"/>
          <a:ext cx="4719200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7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i="1" dirty="0"/>
                        <a:t>upset</a:t>
                      </a: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3028887752"/>
              </p:ext>
            </p:extLst>
          </p:nvPr>
        </p:nvGraphicFramePr>
        <p:xfrm>
          <a:off x="2004042" y="3407809"/>
          <a:ext cx="436117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i="1"/>
                        <a:t>make me change my hairstyle</a:t>
                      </a: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3012056763"/>
              </p:ext>
            </p:extLst>
          </p:nvPr>
        </p:nvGraphicFramePr>
        <p:xfrm>
          <a:off x="1910706" y="3712609"/>
          <a:ext cx="436117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i="1"/>
                        <a:t>I like the way my hair looks.</a:t>
                      </a: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831025" y="4655400"/>
            <a:ext cx="6068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AutoNum type="arabicPeriod"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A teammate has been making fun of the shoes you wear to practice.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182325" y="5120600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feel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</a:t>
            </a:r>
            <a:endParaRPr/>
          </a:p>
        </p:txBody>
      </p:sp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1366165261"/>
              </p:ext>
            </p:extLst>
          </p:nvPr>
        </p:nvGraphicFramePr>
        <p:xfrm>
          <a:off x="1732150" y="5111490"/>
          <a:ext cx="4719200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7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>
            <p:extLst>
              <p:ext uri="{D42A27DB-BD31-4B8C-83A1-F6EECF244321}">
                <p14:modId xmlns:p14="http://schemas.microsoft.com/office/powerpoint/2010/main" val="82390228"/>
              </p:ext>
            </p:extLst>
          </p:nvPr>
        </p:nvGraphicFramePr>
        <p:xfrm>
          <a:off x="2090181" y="5432309"/>
          <a:ext cx="436117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Google Shape;68;p13"/>
          <p:cNvGraphicFramePr/>
          <p:nvPr>
            <p:extLst>
              <p:ext uri="{D42A27DB-BD31-4B8C-83A1-F6EECF244321}">
                <p14:modId xmlns:p14="http://schemas.microsoft.com/office/powerpoint/2010/main" val="585253449"/>
              </p:ext>
            </p:extLst>
          </p:nvPr>
        </p:nvGraphicFramePr>
        <p:xfrm>
          <a:off x="1996845" y="5737109"/>
          <a:ext cx="436117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" name="Google Shape;69;p13"/>
          <p:cNvSpPr txBox="1"/>
          <p:nvPr/>
        </p:nvSpPr>
        <p:spPr>
          <a:xfrm>
            <a:off x="831025" y="6255600"/>
            <a:ext cx="6871200" cy="432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AutoNum type="arabicPeriod" startAt="2"/>
            </a:pPr>
            <a:r>
              <a:rPr lang="en" b="1" dirty="0">
                <a:latin typeface="Lato"/>
                <a:ea typeface="Lato"/>
                <a:cs typeface="Lato"/>
                <a:sym typeface="Lato"/>
              </a:rPr>
              <a:t>Your classmates won’t let you join their game </a:t>
            </a:r>
            <a:r>
              <a:rPr lang="en" b="1">
                <a:latin typeface="Lato"/>
                <a:ea typeface="Lato"/>
                <a:cs typeface="Lato"/>
                <a:sym typeface="Lato"/>
              </a:rPr>
              <a:t>at lunchtime.</a:t>
            </a:r>
            <a:endParaRPr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182325" y="6720800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feel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</a:t>
            </a:r>
            <a:endParaRPr/>
          </a:p>
        </p:txBody>
      </p:sp>
      <p:graphicFrame>
        <p:nvGraphicFramePr>
          <p:cNvPr id="71" name="Google Shape;71;p13"/>
          <p:cNvGraphicFramePr/>
          <p:nvPr>
            <p:extLst>
              <p:ext uri="{D42A27DB-BD31-4B8C-83A1-F6EECF244321}">
                <p14:modId xmlns:p14="http://schemas.microsoft.com/office/powerpoint/2010/main" val="451447496"/>
              </p:ext>
            </p:extLst>
          </p:nvPr>
        </p:nvGraphicFramePr>
        <p:xfrm>
          <a:off x="1732150" y="6711690"/>
          <a:ext cx="4719200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7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Google Shape;72;p13"/>
          <p:cNvGraphicFramePr/>
          <p:nvPr>
            <p:extLst>
              <p:ext uri="{D42A27DB-BD31-4B8C-83A1-F6EECF244321}">
                <p14:modId xmlns:p14="http://schemas.microsoft.com/office/powerpoint/2010/main" val="1322456749"/>
              </p:ext>
            </p:extLst>
          </p:nvPr>
        </p:nvGraphicFramePr>
        <p:xfrm>
          <a:off x="2090181" y="7032509"/>
          <a:ext cx="436117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Google Shape;73;p13"/>
          <p:cNvGraphicFramePr/>
          <p:nvPr>
            <p:extLst>
              <p:ext uri="{D42A27DB-BD31-4B8C-83A1-F6EECF244321}">
                <p14:modId xmlns:p14="http://schemas.microsoft.com/office/powerpoint/2010/main" val="1161876071"/>
              </p:ext>
            </p:extLst>
          </p:nvPr>
        </p:nvGraphicFramePr>
        <p:xfrm>
          <a:off x="1996845" y="7337309"/>
          <a:ext cx="436117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" name="Google Shape;74;p13"/>
          <p:cNvSpPr txBox="1"/>
          <p:nvPr/>
        </p:nvSpPr>
        <p:spPr>
          <a:xfrm>
            <a:off x="831025" y="7855800"/>
            <a:ext cx="6468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AutoNum type="arabicPeriod" startAt="3"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Your sibling calls you a “nerd” because you like to read.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1182325" y="8321000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feel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you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</a:t>
            </a:r>
            <a:endParaRPr/>
          </a:p>
        </p:txBody>
      </p:sp>
      <p:graphicFrame>
        <p:nvGraphicFramePr>
          <p:cNvPr id="76" name="Google Shape;76;p13"/>
          <p:cNvGraphicFramePr/>
          <p:nvPr>
            <p:extLst>
              <p:ext uri="{D42A27DB-BD31-4B8C-83A1-F6EECF244321}">
                <p14:modId xmlns:p14="http://schemas.microsoft.com/office/powerpoint/2010/main" val="3517495736"/>
              </p:ext>
            </p:extLst>
          </p:nvPr>
        </p:nvGraphicFramePr>
        <p:xfrm>
          <a:off x="1732150" y="8311890"/>
          <a:ext cx="4719200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7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7" name="Google Shape;77;p13"/>
          <p:cNvGraphicFramePr/>
          <p:nvPr>
            <p:extLst>
              <p:ext uri="{D42A27DB-BD31-4B8C-83A1-F6EECF244321}">
                <p14:modId xmlns:p14="http://schemas.microsoft.com/office/powerpoint/2010/main" val="3196099207"/>
              </p:ext>
            </p:extLst>
          </p:nvPr>
        </p:nvGraphicFramePr>
        <p:xfrm>
          <a:off x="2090181" y="8632709"/>
          <a:ext cx="436117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8" name="Google Shape;78;p13"/>
          <p:cNvGraphicFramePr/>
          <p:nvPr>
            <p:extLst>
              <p:ext uri="{D42A27DB-BD31-4B8C-83A1-F6EECF244321}">
                <p14:modId xmlns:p14="http://schemas.microsoft.com/office/powerpoint/2010/main" val="1334765664"/>
              </p:ext>
            </p:extLst>
          </p:nvPr>
        </p:nvGraphicFramePr>
        <p:xfrm>
          <a:off x="1996845" y="8937509"/>
          <a:ext cx="4361175" cy="396235"/>
        </p:xfrm>
        <a:graphic>
          <a:graphicData uri="http://schemas.openxmlformats.org/drawingml/2006/table">
            <a:tbl>
              <a:tblPr>
                <a:noFill/>
                <a:tableStyleId>{E0749CE0-0578-46AF-BA1B-BECFF33A8EF0}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9" name="Google Shape;79;p13"/>
          <p:cNvSpPr txBox="1"/>
          <p:nvPr/>
        </p:nvSpPr>
        <p:spPr>
          <a:xfrm>
            <a:off x="918275" y="4266200"/>
            <a:ext cx="6068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Fill in the blanks for the following I-Messages:</a:t>
            </a:r>
            <a:endParaRPr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THIRD - FIFTH GRADE  | RESOLVING CONFLICTS</a:t>
            </a:r>
            <a:endParaRPr sz="11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3</cp:revision>
  <dcterms:modified xsi:type="dcterms:W3CDTF">2023-01-09T21:56:43Z</dcterms:modified>
</cp:coreProperties>
</file>