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2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 |  HAVING A POSITIVE ATTITUDE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99700"/>
            <a:ext cx="59811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NEGATIVE SCENARIOS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74475"/>
            <a:ext cx="5981100" cy="52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n" sz="2200" dirty="0">
                <a:latin typeface="Lato"/>
                <a:ea typeface="Lato"/>
                <a:cs typeface="Lato"/>
                <a:sym typeface="Lato"/>
              </a:rPr>
              <a:t>All of my friends are away, and I have no one to play with.</a:t>
            </a: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n" sz="2200" dirty="0">
                <a:latin typeface="Lato"/>
                <a:ea typeface="Lato"/>
                <a:cs typeface="Lato"/>
                <a:sym typeface="Lato"/>
              </a:rPr>
              <a:t>I broke my leg and have to wear a cast for six weeks.</a:t>
            </a: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n" sz="2200" dirty="0">
                <a:latin typeface="Lato"/>
                <a:ea typeface="Lato"/>
                <a:cs typeface="Lato"/>
                <a:sym typeface="Lato"/>
              </a:rPr>
              <a:t>I did not get a good grade on my reading test. </a:t>
            </a: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n" sz="2200" dirty="0">
                <a:latin typeface="Lato"/>
                <a:ea typeface="Lato"/>
                <a:cs typeface="Lato"/>
                <a:sym typeface="Lato"/>
              </a:rPr>
              <a:t>It’s my brother’s birthday, and he wants to go to a movie that I don’t want to go see. </a:t>
            </a: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n" sz="2200" dirty="0">
                <a:latin typeface="Lato"/>
                <a:ea typeface="Lato"/>
                <a:cs typeface="Lato"/>
                <a:sym typeface="Lato"/>
              </a:rPr>
              <a:t>My team lost the </a:t>
            </a:r>
            <a:r>
              <a:rPr lang="en" sz="2200">
                <a:latin typeface="Lato"/>
                <a:ea typeface="Lato"/>
                <a:cs typeface="Lato"/>
                <a:sym typeface="Lato"/>
              </a:rPr>
              <a:t>Grand Final. </a:t>
            </a: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2200" dirty="0">
              <a:latin typeface="Lato"/>
              <a:ea typeface="Lato"/>
              <a:cs typeface="Lato"/>
              <a:sym typeface="Lato"/>
            </a:endParaRPr>
          </a:p>
          <a:p>
            <a:pPr marL="546100" lvl="0" indent="-457200" algn="l" rtl="0">
              <a:spcBef>
                <a:spcPts val="0"/>
              </a:spcBef>
              <a:spcAft>
                <a:spcPts val="0"/>
              </a:spcAft>
              <a:buSzPts val="2200"/>
              <a:buFont typeface="+mj-lt"/>
              <a:buAutoNum type="arabicPeriod"/>
            </a:pPr>
            <a:r>
              <a:rPr lang="en" sz="2200" dirty="0">
                <a:latin typeface="Lato"/>
                <a:ea typeface="Lato"/>
                <a:cs typeface="Lato"/>
                <a:sym typeface="Lato"/>
              </a:rPr>
              <a:t>I don’t want to eat vegetables.</a:t>
            </a:r>
            <a:endParaRPr sz="22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2023-09-08T15:12:21Z</dcterms:modified>
</cp:coreProperties>
</file>