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D9D09D-8E28-444F-94EA-E91CA3C363D1}">
  <a:tblStyle styleId="{84D9D09D-8E28-444F-94EA-E91CA3C363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338" y="5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 |  HAVING A POSITIVE ATTITUDE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67704"/>
            <a:ext cx="5981100" cy="748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 FAVOURITE THINGS</a:t>
            </a:r>
            <a:endParaRPr sz="41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1240475250"/>
              </p:ext>
            </p:extLst>
          </p:nvPr>
        </p:nvGraphicFramePr>
        <p:xfrm>
          <a:off x="918150" y="1803375"/>
          <a:ext cx="5981100" cy="7200720"/>
        </p:xfrm>
        <a:graphic>
          <a:graphicData uri="http://schemas.openxmlformats.org/drawingml/2006/table">
            <a:tbl>
              <a:tblPr>
                <a:noFill/>
                <a:tableStyleId>{84D9D09D-8E28-444F-94EA-E91CA3C363D1}</a:tableStyleId>
              </a:tblPr>
              <a:tblGrid>
                <a:gridCol w="29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262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latin typeface="Lato"/>
                          <a:ea typeface="Lato"/>
                          <a:cs typeface="Lato"/>
                          <a:sym typeface="Lato"/>
                        </a:rPr>
                        <a:t>Whenever I am feeling down, I think of…</a:t>
                      </a:r>
                      <a:endParaRPr sz="19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Favourite Thing #1</a:t>
                      </a: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Favourite Thing #2</a:t>
                      </a: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Favourite Thing #3</a:t>
                      </a:r>
                      <a:endParaRPr sz="17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Favourite Thing #4</a:t>
                      </a:r>
                      <a:endParaRPr sz="17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2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…to cheer me up!</a:t>
                      </a:r>
                      <a:endParaRPr sz="17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2023-01-09T21:44:37Z</dcterms:modified>
</cp:coreProperties>
</file>