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A4BCFD6-0D69-437B-974C-5E5FA0AFE728}">
  <a:tblStyle styleId="{1A4BCFD6-0D69-437B-974C-5E5FA0AFE7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1290" y="-53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280350" y="9449500"/>
            <a:ext cx="1256700" cy="60890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 | RESPONDING TO A JOB OFFER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457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JOB OFFERS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575" y="1385475"/>
            <a:ext cx="3335625" cy="281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6200" y="1385475"/>
            <a:ext cx="3335625" cy="281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4">
            <a:alphaModFix/>
          </a:blip>
          <a:srcRect l="4055" r="2504"/>
          <a:stretch/>
        </p:blipFill>
        <p:spPr>
          <a:xfrm>
            <a:off x="2350300" y="4433675"/>
            <a:ext cx="3116800" cy="2582738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717150" y="1499900"/>
            <a:ext cx="30342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Lato"/>
                <a:ea typeface="Lato"/>
                <a:cs typeface="Lato"/>
                <a:sym typeface="Lato"/>
              </a:rPr>
              <a:t>Pet Store Attendant</a:t>
            </a:r>
            <a:endParaRPr sz="12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Responsibilities include caring for animals, cleaning the cages and tanks daily, and sweeping floors. This is an entry-level position, but there is an opportunity for promotion. You can set your own schedule, the hours are flexible, but you can work no more than 8 hours/week. There is a one-month probationary period. Experience with animals is preferred but not required. The salary is $12/hour.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038869" y="1499900"/>
            <a:ext cx="30342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Lato"/>
                <a:ea typeface="Lato"/>
                <a:cs typeface="Lato"/>
                <a:sym typeface="Lato"/>
              </a:rPr>
              <a:t>Bank Teller</a:t>
            </a:r>
            <a:endParaRPr sz="12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Responsibilities include working at a teller window assisting clients with basic transactions. Three weeks of training required. Training is held Monday–Friday from 3:00 to 5:00 p.m. Teller hours are available from 8:00 a.m. to 5:00 p.m. on Monday-Friday. Promotion available after six months. Professional environment. Distance from home to work is 40 minutes. Starting salary is $18/hour.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388188" y="4542725"/>
            <a:ext cx="3034200" cy="22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Lato"/>
                <a:ea typeface="Lato"/>
                <a:cs typeface="Lato"/>
                <a:sym typeface="Lato"/>
              </a:rPr>
              <a:t>Counter Service/Cashier</a:t>
            </a:r>
            <a:endParaRPr sz="12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Responsibilities include customer service, maintaining seating area, working the cash register, receiving store deliveries, and cleaning the stockroom. Must work a minimum of three closing shifts per week (5:00 p.m. to 10:30 p.m.) and one full Saturday per month. Free meal for all shifts that exceed five hours. Starts immediately. 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The salary is $12.50/hour.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17150" y="1068800"/>
            <a:ext cx="1518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Job #1</a:t>
            </a:r>
            <a:endParaRPr sz="16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555075" y="1068800"/>
            <a:ext cx="1518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Job #2</a:t>
            </a:r>
            <a:endParaRPr sz="16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127200" y="4079775"/>
            <a:ext cx="1518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Lato"/>
                <a:ea typeface="Lato"/>
                <a:cs typeface="Lato"/>
                <a:sym typeface="Lato"/>
              </a:rPr>
              <a:t>Job #3</a:t>
            </a:r>
            <a:endParaRPr sz="16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727338" y="8077975"/>
          <a:ext cx="6355925" cy="1371525"/>
        </p:xfrm>
        <a:graphic>
          <a:graphicData uri="http://schemas.openxmlformats.org/drawingml/2006/table">
            <a:tbl>
              <a:tblPr>
                <a:noFill/>
                <a:tableStyleId>{1A4BCFD6-0D69-437B-974C-5E5FA0AFE728}</a:tableStyleId>
              </a:tblPr>
              <a:tblGrid>
                <a:gridCol w="635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>
            <a:off x="2539200" y="7101500"/>
            <a:ext cx="26940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latin typeface="Lato"/>
                <a:ea typeface="Lato"/>
                <a:cs typeface="Lato"/>
                <a:sym typeface="Lato"/>
              </a:rPr>
              <a:t>WHAT I WANT IN A JOB</a:t>
            </a:r>
            <a:endParaRPr sz="1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27350" y="7549000"/>
            <a:ext cx="6504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In the space below, write down the key factors you want in a job as shown on your “Ideal Job Equation” activity sheet. Then compare them to the job descriptions above.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2023-01-09T21:17:03Z</dcterms:modified>
</cp:coreProperties>
</file>