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9" d="100"/>
          <a:sy n="79" d="100"/>
        </p:scale>
        <p:origin x="1260" y="5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GETTING THE JOB | INTERVIEWING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026900" y="780550"/>
            <a:ext cx="5718600" cy="12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INTERVIEW PREPARATION CHECKLIST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895638" y="2808438"/>
            <a:ext cx="5875200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▢"/>
            </a:pPr>
            <a:r>
              <a:rPr lang="en" sz="1300">
                <a:latin typeface="Lato"/>
                <a:ea typeface="Lato"/>
                <a:cs typeface="Lato"/>
                <a:sym typeface="Lato"/>
              </a:rPr>
              <a:t>COPIES OF MY RESUME</a:t>
            </a:r>
            <a:endParaRPr sz="1300"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▢"/>
            </a:pPr>
            <a:r>
              <a:rPr lang="en" sz="1300">
                <a:latin typeface="Lato"/>
                <a:ea typeface="Lato"/>
                <a:cs typeface="Lato"/>
                <a:sym typeface="Lato"/>
              </a:rPr>
              <a:t>THREE QUESTIONS TO ASK THE INTERVIEWER</a:t>
            </a:r>
            <a:endParaRPr sz="1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079838" y="3852950"/>
            <a:ext cx="58752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104700" y="2233400"/>
            <a:ext cx="15630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latin typeface="Lato"/>
                <a:ea typeface="Lato"/>
                <a:cs typeface="Lato"/>
                <a:sym typeface="Lato"/>
              </a:rPr>
              <a:t>DO I HAVE…</a:t>
            </a:r>
            <a:endParaRPr sz="15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895650" y="3849975"/>
            <a:ext cx="5981100" cy="138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INFORMATION I MIGHT NEED IN ORDER TO FILL OUT AN APPLICATION</a:t>
            </a:r>
            <a:endParaRPr sz="13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▢"/>
            </a:pPr>
            <a:r>
              <a:rPr lang="en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Tax File Number</a:t>
            </a:r>
            <a:endParaRPr sz="13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▢"/>
            </a:pPr>
            <a:r>
              <a:rPr lang="en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Name of an emergency contact</a:t>
            </a:r>
            <a:endParaRPr sz="13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▢"/>
            </a:pPr>
            <a:r>
              <a:rPr lang="en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Names and telephone numbers of references</a:t>
            </a:r>
            <a:endParaRPr sz="13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918150" y="5385825"/>
            <a:ext cx="5981100" cy="3185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APPROPRIATE CLOTHING AND GROOMING</a:t>
            </a:r>
            <a:endParaRPr sz="13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▢"/>
            </a:pPr>
            <a:r>
              <a:rPr lang="en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Clean shoes</a:t>
            </a:r>
            <a:endParaRPr sz="13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▢"/>
            </a:pPr>
            <a:r>
              <a:rPr lang="en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Hair is clean and out of my face</a:t>
            </a:r>
            <a:endParaRPr sz="13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▢"/>
            </a:pPr>
            <a:r>
              <a:rPr lang="en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Clothes aren’t wrinkled</a:t>
            </a:r>
            <a:endParaRPr sz="13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Char char="▢"/>
            </a:pPr>
            <a:r>
              <a:rPr lang="en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Not wearing a cap</a:t>
            </a:r>
            <a:endParaRPr sz="13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Char char="▢"/>
            </a:pPr>
            <a:r>
              <a:rPr lang="en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Not wearing anything that distracts the interviewer from what I’m saying</a:t>
            </a:r>
            <a:endParaRPr sz="13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Char char="▢"/>
            </a:pPr>
            <a:r>
              <a:rPr lang="en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Tie is straight</a:t>
            </a:r>
            <a:endParaRPr sz="13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Char char="▢"/>
            </a:pPr>
            <a:r>
              <a:rPr lang="en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Clean-shaven, if appropriate</a:t>
            </a:r>
            <a:endParaRPr sz="13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Char char="▢"/>
            </a:pPr>
            <a:r>
              <a:rPr lang="en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Professional clothing appropriate for the industry you </a:t>
            </a:r>
            <a:r>
              <a:rPr lang="en-US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are interviewing for</a:t>
            </a:r>
            <a:endParaRPr sz="13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2023-01-09T21:14:33Z</dcterms:modified>
</cp:coreProperties>
</file>