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20D4145-2C61-4665-BD51-6950F7D671A1}">
  <a:tblStyle styleId="{820D4145-2C61-4665-BD51-6950F7D671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>
        <p:scale>
          <a:sx n="78" d="100"/>
          <a:sy n="78" d="100"/>
        </p:scale>
        <p:origin x="1290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367700" y="9534150"/>
            <a:ext cx="1082000" cy="52425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 | MAKING CONTACTS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57720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COVER LETTER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3917081856"/>
              </p:ext>
            </p:extLst>
          </p:nvPr>
        </p:nvGraphicFramePr>
        <p:xfrm>
          <a:off x="3896314" y="1378223"/>
          <a:ext cx="2974800" cy="883910"/>
        </p:xfrm>
        <a:graphic>
          <a:graphicData uri="http://schemas.openxmlformats.org/drawingml/2006/table">
            <a:tbl>
              <a:tblPr>
                <a:noFill/>
                <a:tableStyleId>{820D4145-2C61-4665-BD51-6950F7D671A1}</a:tableStyleId>
              </a:tblPr>
              <a:tblGrid>
                <a:gridCol w="29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Your address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Your city, state</a:t>
                      </a: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, post </a:t>
                      </a: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code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895650" y="5025800"/>
          <a:ext cx="5981100" cy="916105"/>
        </p:xfrm>
        <a:graphic>
          <a:graphicData uri="http://schemas.openxmlformats.org/drawingml/2006/table">
            <a:tbl>
              <a:tblPr>
                <a:noFill/>
                <a:tableStyleId>{820D4145-2C61-4665-BD51-6950F7D671A1}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 am applying for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1445656457"/>
              </p:ext>
            </p:extLst>
          </p:nvPr>
        </p:nvGraphicFramePr>
        <p:xfrm>
          <a:off x="918150" y="1892013"/>
          <a:ext cx="2094625" cy="2133540"/>
        </p:xfrm>
        <a:graphic>
          <a:graphicData uri="http://schemas.openxmlformats.org/drawingml/2006/table">
            <a:tbl>
              <a:tblPr>
                <a:noFill/>
                <a:tableStyleId>{820D4145-2C61-4665-BD51-6950F7D671A1}</a:tableStyleId>
              </a:tblPr>
              <a:tblGrid>
                <a:gridCol w="209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Date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Title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Address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City, state, post code</a:t>
                      </a:r>
                      <a:endParaRPr sz="11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918150" y="4447250"/>
          <a:ext cx="1821250" cy="274305"/>
        </p:xfrm>
        <a:graphic>
          <a:graphicData uri="http://schemas.openxmlformats.org/drawingml/2006/table">
            <a:tbl>
              <a:tblPr>
                <a:noFill/>
                <a:tableStyleId>{820D4145-2C61-4665-BD51-6950F7D671A1}</a:tableStyleId>
              </a:tblPr>
              <a:tblGrid>
                <a:gridCol w="42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8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Dear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895650" y="6170500"/>
          <a:ext cx="5981100" cy="916105"/>
        </p:xfrm>
        <a:graphic>
          <a:graphicData uri="http://schemas.openxmlformats.org/drawingml/2006/table">
            <a:tbl>
              <a:tblPr>
                <a:noFill/>
                <a:tableStyleId>{820D4145-2C61-4665-BD51-6950F7D671A1}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Experiences that have prepared me for this job include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895650" y="7330400"/>
          <a:ext cx="5981100" cy="916105"/>
        </p:xfrm>
        <a:graphic>
          <a:graphicData uri="http://schemas.openxmlformats.org/drawingml/2006/table">
            <a:tbl>
              <a:tblPr>
                <a:noFill/>
                <a:tableStyleId>{820D4145-2C61-4665-BD51-6950F7D671A1}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 will contact you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895650" y="8700200"/>
          <a:ext cx="2974800" cy="883910"/>
        </p:xfrm>
        <a:graphic>
          <a:graphicData uri="http://schemas.openxmlformats.org/drawingml/2006/table">
            <a:tbl>
              <a:tblPr>
                <a:noFill/>
                <a:tableStyleId>{820D4145-2C61-4665-BD51-6950F7D671A1}</a:tableStyleId>
              </a:tblPr>
              <a:tblGrid>
                <a:gridCol w="29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Signature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Your name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6" name="Google Shape;66;p13"/>
          <p:cNvSpPr txBox="1"/>
          <p:nvPr/>
        </p:nvSpPr>
        <p:spPr>
          <a:xfrm>
            <a:off x="895650" y="8407350"/>
            <a:ext cx="1268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Sincerely</a:t>
            </a:r>
            <a:r>
              <a:rPr lang="en"/>
              <a:t>,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2023-01-09T20:43:46Z</dcterms:modified>
</cp:coreProperties>
</file>