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2BBDE5D-E5C6-4506-B956-73C27A760191}">
  <a:tblStyle styleId="{32BBDE5D-E5C6-4506-B956-73C27A7601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 varScale="1">
        <p:scale>
          <a:sx n="54" d="100"/>
          <a:sy n="54" d="100"/>
        </p:scale>
        <p:origin x="1872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SKILLS FOR SCHOOL AND BEYOND | PREPARING FOR TESTS AND EXAMS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78250" y="-93118"/>
            <a:ext cx="6615900" cy="1498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SELF-ASSESSMENT</a:t>
            </a:r>
            <a:endParaRPr sz="4200" dirty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2481341266"/>
              </p:ext>
            </p:extLst>
          </p:nvPr>
        </p:nvGraphicFramePr>
        <p:xfrm>
          <a:off x="693463" y="2036813"/>
          <a:ext cx="6453100" cy="1788560"/>
        </p:xfrm>
        <a:graphic>
          <a:graphicData uri="http://schemas.openxmlformats.org/drawingml/2006/table">
            <a:tbl>
              <a:tblPr>
                <a:noFill/>
                <a:tableStyleId>{32BBDE5D-E5C6-4506-B956-73C27A760191}</a:tableStyleId>
              </a:tblPr>
              <a:tblGrid>
                <a:gridCol w="645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5375">
                <a:tc>
                  <a:txBody>
                    <a:bodyPr/>
                    <a:lstStyle/>
                    <a:p>
                      <a:pPr marL="274320" lvl="0" indent="-2260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How did you feel when the teacher said that you were going to take a quiz?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1615983627"/>
              </p:ext>
            </p:extLst>
          </p:nvPr>
        </p:nvGraphicFramePr>
        <p:xfrm>
          <a:off x="670825" y="3825363"/>
          <a:ext cx="6475725" cy="1788560"/>
        </p:xfrm>
        <a:graphic>
          <a:graphicData uri="http://schemas.openxmlformats.org/drawingml/2006/table">
            <a:tbl>
              <a:tblPr>
                <a:noFill/>
                <a:tableStyleId>{32BBDE5D-E5C6-4506-B956-73C27A760191}</a:tableStyleId>
              </a:tblPr>
              <a:tblGrid>
                <a:gridCol w="647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5375">
                <a:tc>
                  <a:txBody>
                    <a:bodyPr/>
                    <a:lstStyle/>
                    <a:p>
                      <a:pPr marL="274320" lvl="0" indent="-2260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2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Why did you feel this way?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1926881792"/>
              </p:ext>
            </p:extLst>
          </p:nvPr>
        </p:nvGraphicFramePr>
        <p:xfrm>
          <a:off x="670825" y="5613913"/>
          <a:ext cx="6475725" cy="1788560"/>
        </p:xfrm>
        <a:graphic>
          <a:graphicData uri="http://schemas.openxmlformats.org/drawingml/2006/table">
            <a:tbl>
              <a:tblPr>
                <a:noFill/>
                <a:tableStyleId>{32BBDE5D-E5C6-4506-B956-73C27A760191}</a:tableStyleId>
              </a:tblPr>
              <a:tblGrid>
                <a:gridCol w="647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5375">
                <a:tc>
                  <a:txBody>
                    <a:bodyPr/>
                    <a:lstStyle/>
                    <a:p>
                      <a:pPr marL="274320" lvl="0" indent="-2260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3"/>
                      </a:pPr>
                      <a:r>
                        <a:rPr lang="en" dirty="0">
                          <a:latin typeface="Lato"/>
                          <a:ea typeface="Lato"/>
                          <a:cs typeface="Lato"/>
                          <a:sym typeface="Lato"/>
                        </a:rPr>
                        <a:t>How far in advance do you usually begin studying for an exam?</a:t>
                      </a: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1451999282"/>
              </p:ext>
            </p:extLst>
          </p:nvPr>
        </p:nvGraphicFramePr>
        <p:xfrm>
          <a:off x="670825" y="7402463"/>
          <a:ext cx="6475725" cy="1788560"/>
        </p:xfrm>
        <a:graphic>
          <a:graphicData uri="http://schemas.openxmlformats.org/drawingml/2006/table">
            <a:tbl>
              <a:tblPr>
                <a:noFill/>
                <a:tableStyleId>{32BBDE5D-E5C6-4506-B956-73C27A760191}</a:tableStyleId>
              </a:tblPr>
              <a:tblGrid>
                <a:gridCol w="647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5375">
                <a:tc>
                  <a:txBody>
                    <a:bodyPr/>
                    <a:lstStyle/>
                    <a:p>
                      <a:pPr marL="274320" lvl="0" indent="-2260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4"/>
                      </a:pPr>
                      <a:r>
                        <a:rPr lang="en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Name three study tools that help you prepare 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for an exam.</a:t>
                      </a: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2</cp:revision>
  <dcterms:modified xsi:type="dcterms:W3CDTF">2023-01-09T20:32:22Z</dcterms:modified>
</cp:coreProperties>
</file>