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EBCC98F-00A2-4F93-8EB0-CD3E711029B3}">
  <a:tblStyle styleId="{7EBCC98F-00A2-4F93-8EB0-CD3E711029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>
        <p:scale>
          <a:sx n="80" d="100"/>
          <a:sy n="80" d="100"/>
        </p:scale>
        <p:origin x="1236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883200" y="267000"/>
            <a:ext cx="6051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 | MANAGING STRESS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53100" y="662033"/>
            <a:ext cx="5981100" cy="84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LEARNING PREFERENCES</a:t>
            </a:r>
            <a:endParaRPr sz="42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53100" y="1343600"/>
            <a:ext cx="59811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latin typeface="Lato"/>
                <a:ea typeface="Lato"/>
                <a:cs typeface="Lato"/>
                <a:sym typeface="Lato"/>
              </a:rPr>
              <a:t>Use these preferences independently or combined to enhance learning and study</a:t>
            </a:r>
            <a:r>
              <a:rPr lang="en" sz="1300" b="1" dirty="0">
                <a:latin typeface="Lato"/>
                <a:ea typeface="Lato"/>
                <a:cs typeface="Lato"/>
                <a:sym typeface="Lato"/>
              </a:rPr>
              <a:t>:</a:t>
            </a:r>
            <a:endParaRPr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" name="Google Shape;59;p13">
            <a:extLst>
              <a:ext uri="{FF2B5EF4-FFF2-40B4-BE49-F238E27FC236}">
                <a16:creationId xmlns:a16="http://schemas.microsoft.com/office/drawing/2014/main" id="{2815B6ED-F27D-3D57-A246-C81B23857757}"/>
              </a:ext>
            </a:extLst>
          </p:cNvPr>
          <p:cNvSpPr txBox="1"/>
          <p:nvPr/>
        </p:nvSpPr>
        <p:spPr>
          <a:xfrm>
            <a:off x="961116" y="2001321"/>
            <a:ext cx="5981100" cy="244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Lato"/>
                <a:ea typeface="Lato"/>
                <a:cs typeface="Lato"/>
                <a:sym typeface="Lato"/>
              </a:rPr>
              <a:t>Bodily/Kinesthetic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Lato"/>
                <a:ea typeface="Lato"/>
                <a:cs typeface="Lato"/>
                <a:sym typeface="Lato"/>
              </a:rPr>
              <a:t>Musical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Lato"/>
                <a:ea typeface="Lato"/>
                <a:cs typeface="Lato"/>
                <a:sym typeface="Lato"/>
              </a:rPr>
              <a:t>Spatial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Lato"/>
                <a:ea typeface="Lato"/>
                <a:cs typeface="Lato"/>
                <a:sym typeface="Lato"/>
              </a:rPr>
              <a:t>Logical/Mathematical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Lato"/>
                <a:ea typeface="Lato"/>
                <a:cs typeface="Lato"/>
                <a:sym typeface="Lato"/>
              </a:rPr>
              <a:t>Linguistic 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Lato"/>
                <a:ea typeface="Lato"/>
                <a:cs typeface="Lato"/>
                <a:sym typeface="Lato"/>
              </a:rPr>
              <a:t>Interpersonal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Lato"/>
                <a:ea typeface="Lato"/>
                <a:cs typeface="Lato"/>
                <a:sym typeface="Lato"/>
              </a:rPr>
              <a:t>Intrapersonal</a:t>
            </a:r>
            <a:endParaRPr b="1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2023-01-09T20:30:11Z</dcterms:modified>
</cp:coreProperties>
</file>