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B6877AF-DFDF-4124-A7EC-F6D4020D5F0B}">
  <a:tblStyle styleId="{8B6877AF-DFDF-4124-A7EC-F6D4020D5F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87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 | MAKING AND EVALUATING DECISIONS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66475" y="750267"/>
            <a:ext cx="7092346" cy="1266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algn="ctr">
              <a:spcBef>
                <a:spcPts val="500"/>
              </a:spcBef>
            </a:pPr>
            <a:r>
              <a:rPr lang="en" sz="3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EVALUATING </a:t>
            </a:r>
            <a:r>
              <a:rPr lang="en-US" sz="3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PLANET EXPLORATION</a:t>
            </a: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DECISIONS</a:t>
            </a:r>
            <a:endParaRPr sz="31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017250"/>
            <a:ext cx="5981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Directions: Using a scale of 1 to 5, with 1 being extremely poor and 5 being outstanding, evaluate the work done in the fallout shelter simulation.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275" y="2730825"/>
          <a:ext cx="5981100" cy="6630385"/>
        </p:xfrm>
        <a:graphic>
          <a:graphicData uri="http://schemas.openxmlformats.org/drawingml/2006/table">
            <a:tbl>
              <a:tblPr>
                <a:noFill/>
                <a:tableStyleId>{8B6877AF-DFDF-4124-A7EC-F6D4020D5F0B}</a:tableStyleId>
              </a:tblPr>
              <a:tblGrid>
                <a:gridCol w="149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4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Group Members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Score for the Decision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Score for the Justification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Comments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2023-01-09T20:17:04Z</dcterms:modified>
</cp:coreProperties>
</file>