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B05D3F-8EA8-4CD0-ADB3-AE5F411AE7EA}">
  <a:tblStyle styleId="{D9B05D3F-8EA8-4CD0-ADB3-AE5F411AE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 | EXPLORING ALTERNATIVES AND CONSIDERING CONSEQUENCES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GIFT</a:t>
            </a:r>
            <a:endParaRPr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39950"/>
            <a:ext cx="5981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You have just won $10,000. You’ve wanted to buy a used car that a neighbor is selling. The last time you asked, the owner said she would sell the car 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for $9,995</a:t>
            </a:r>
            <a:r>
              <a:rPr lang="en" sz="1300" dirty="0">
                <a:latin typeface="Lato"/>
                <a:ea typeface="Lato"/>
                <a:cs typeface="Lato"/>
                <a:sym typeface="Lato"/>
              </a:rPr>
              <a:t>. You know what money you have saved and what you earn weekly. 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On the chart, list the positives and negatives of buying the car. 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699863" y="2916225"/>
          <a:ext cx="6417675" cy="6170235"/>
        </p:xfrm>
        <a:graphic>
          <a:graphicData uri="http://schemas.openxmlformats.org/drawingml/2006/table">
            <a:tbl>
              <a:tblPr>
                <a:noFill/>
                <a:tableStyleId>{D9B05D3F-8EA8-4CD0-ADB3-AE5F411AE7EA}</a:tableStyleId>
              </a:tblPr>
              <a:tblGrid>
                <a:gridCol w="169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Positive 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Negative Consequences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" b="1"/>
                        <a:t>Expected Consequences</a:t>
                      </a:r>
                      <a:endParaRPr b="1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2"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Unexpected Consequences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3"/>
                      </a:pPr>
                      <a:r>
                        <a:rPr lang="en" b="1">
                          <a:solidFill>
                            <a:schemeClr val="dk1"/>
                          </a:solidFill>
                        </a:rPr>
                        <a:t>Unexpected Consequences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2023-01-09T20:16:42Z</dcterms:modified>
</cp:coreProperties>
</file>