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2" d="100"/>
          <a:sy n="52" d="100"/>
        </p:scale>
        <p:origin x="192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 | GATHERING INFORMATION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17700"/>
            <a:ext cx="5981100" cy="117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PLANET EXPLORATION</a:t>
            </a: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BIOGRAPHIES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989050"/>
            <a:ext cx="5981100" cy="6032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Bookkeeper, 31 years old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Second-year medical student 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Famous historian, 42 years old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 b="1" dirty="0">
                <a:latin typeface="Lato"/>
                <a:ea typeface="Lato"/>
                <a:cs typeface="Lato"/>
                <a:sym typeface="Lato"/>
              </a:rPr>
              <a:t>Social Media Influencer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Movie star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Biochemist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Member of the clergy, 54 years old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Olympic athlete in track and field, world-class triathlete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b="1">
                <a:latin typeface="Lato"/>
                <a:ea typeface="Lato"/>
                <a:cs typeface="Lato"/>
                <a:sym typeface="Lato"/>
              </a:rPr>
              <a:t>University </a:t>
            </a: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student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latin typeface="Lato"/>
                <a:ea typeface="Lato"/>
                <a:cs typeface="Lato"/>
                <a:sym typeface="Lato"/>
              </a:rPr>
              <a:t>Firefighter</a:t>
            </a:r>
            <a:endParaRPr sz="1900" b="1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2023-09-07T14:45:02Z</dcterms:modified>
</cp:coreProperties>
</file>