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92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COMMUNICATION SKILLS | COMMUNICATING CONSTRUCTIVELY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835250"/>
            <a:ext cx="5981100" cy="12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TOPICS FOR A 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CONTROLLED DEBATE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51000" y="2194560"/>
            <a:ext cx="5948400" cy="4924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Healthy </a:t>
            </a:r>
            <a:r>
              <a:rPr lang="en" dirty="0">
                <a:latin typeface="Lato"/>
                <a:ea typeface="Lato"/>
                <a:cs typeface="Lato"/>
                <a:sym typeface="Lato"/>
              </a:rPr>
              <a:t>people should become organ donors. </a:t>
            </a: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 dirty="0">
                <a:latin typeface="Lato"/>
                <a:ea typeface="Lato"/>
                <a:cs typeface="Lato"/>
                <a:sym typeface="Lato"/>
              </a:rPr>
              <a:t>People should be banned from talking on their mobile phones in public places. </a:t>
            </a: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 dirty="0">
                <a:latin typeface="Lato"/>
                <a:ea typeface="Lato"/>
                <a:cs typeface="Lato"/>
                <a:sym typeface="Lato"/>
              </a:rPr>
              <a:t>Animals should live in their natural habitats, not in zoos or circuses. </a:t>
            </a: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 dirty="0">
                <a:latin typeface="Lato"/>
                <a:ea typeface="Lato"/>
                <a:cs typeface="Lato"/>
                <a:sym typeface="Lato"/>
              </a:rPr>
              <a:t>Boys and girls should be allowed to try out for and play on any high school sports team they want, including basketball and football. </a:t>
            </a: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 dirty="0">
                <a:latin typeface="Lato"/>
                <a:ea typeface="Lato"/>
                <a:cs typeface="Lato"/>
                <a:sym typeface="Lato"/>
              </a:rPr>
              <a:t>Squirt guns, laser pointers, and other toys that look like guns should be banned from schools.  </a:t>
            </a: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 dirty="0">
                <a:latin typeface="Lato"/>
                <a:ea typeface="Lato"/>
                <a:cs typeface="Lato"/>
                <a:sym typeface="Lato"/>
              </a:rPr>
              <a:t>Policies banning homework should be established in school districts. </a:t>
            </a: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 dirty="0">
                <a:latin typeface="Lato"/>
                <a:ea typeface="Lato"/>
                <a:cs typeface="Lato"/>
                <a:sym typeface="Lato"/>
              </a:rPr>
              <a:t>Athletes should not be required to graduate from college before playing professional sports. </a:t>
            </a: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 dirty="0">
                <a:latin typeface="Lato"/>
                <a:ea typeface="Lato"/>
                <a:cs typeface="Lato"/>
                <a:sym typeface="Lato"/>
              </a:rPr>
              <a:t>Schools and libraries should block certain websites on computers used by high school students. </a:t>
            </a: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 dirty="0">
                <a:latin typeface="Lato"/>
                <a:ea typeface="Lato"/>
                <a:cs typeface="Lato"/>
                <a:sym typeface="Lato"/>
              </a:rPr>
              <a:t>Student government should have the power to change school policy.</a:t>
            </a: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2023-09-07T14:31:16Z</dcterms:modified>
</cp:coreProperties>
</file>